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50F30-15C4-43A2-B38C-E04C9BC5B751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374AE-6DD3-49AE-B34C-88902AE34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88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AF64D5-371A-3241-BE82-6386FDE087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3132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F97B-2B9B-4D2D-B0BE-06B8D8F9EB33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2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7607-F4C1-47D9-8FC3-653D902F1B6D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18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A87B-0899-4C04-9F0F-0F394703CB84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8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BA140-1A8D-4E4C-BE4A-C58876B1E44B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2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33BD-35C2-441C-9FD9-BAD3A424589C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4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0C7C1-1B6A-44B2-A199-BF19DECB36F4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3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9627-1DFB-47E3-9615-7D3044FCFCBE}" type="datetime1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9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1901-83A2-4700-AC51-9F3CBEE9E20C}" type="datetime1">
              <a:rPr lang="en-US" smtClean="0"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45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88A48-3773-44EC-9DF7-E0A4C41C878F}" type="datetime1">
              <a:rPr lang="en-US" smtClean="0"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9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DD95-8075-4870-B9C4-35F9CB8B510C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7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2421-FE85-4C94-A845-D0B054EEA804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BA0E9-BF44-4FC0-8F25-9B145F1574DD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2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9144001" cy="1659165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0571" y="1"/>
            <a:ext cx="8128000" cy="1659164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US" sz="9600" b="1" dirty="0" smtClean="0">
                <a:ln w="25400" cmpd="sng">
                  <a:solidFill>
                    <a:schemeClr val="tx1"/>
                  </a:solidFill>
                </a:ln>
                <a:latin typeface="Arial"/>
                <a:cs typeface="Arial"/>
              </a:rPr>
              <a:t>WARNING</a:t>
            </a:r>
            <a:r>
              <a:rPr lang="en-US" sz="9600" b="1" dirty="0" smtClean="0">
                <a:ln w="12700" cmpd="sng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lang="en-US" sz="9600" b="1" dirty="0">
              <a:ln w="12700" cmpd="sng">
                <a:solidFill>
                  <a:schemeClr val="tx1"/>
                </a:solidFill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173" y="1835194"/>
            <a:ext cx="5260364" cy="2336987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CLASS 3B LASER AREA</a:t>
            </a:r>
          </a:p>
          <a:p>
            <a:pPr algn="l"/>
            <a:endParaRPr lang="en-US" sz="1100" b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l"/>
            <a:endParaRPr lang="en-US" sz="1100" b="1" u="sng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l"/>
            <a:endParaRPr lang="en-US" sz="1100" b="1" u="sng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l"/>
            <a:endParaRPr lang="en-US" sz="1100" b="1" u="sng" dirty="0">
              <a:solidFill>
                <a:schemeClr val="tx1"/>
              </a:solidFill>
              <a:latin typeface="Arial"/>
              <a:cs typeface="Arial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/>
                <a:cs typeface="Arial"/>
              </a:rPr>
              <a:t>Avoid eye or skin exposure to direct radiation. </a:t>
            </a:r>
          </a:p>
          <a:p>
            <a:pPr algn="l"/>
            <a:endParaRPr lang="en-US" sz="12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1" name="Isosceles Triangle 40"/>
          <p:cNvSpPr/>
          <p:nvPr/>
        </p:nvSpPr>
        <p:spPr>
          <a:xfrm>
            <a:off x="626453" y="317457"/>
            <a:ext cx="1371836" cy="1101762"/>
          </a:xfrm>
          <a:prstGeom prst="triangle">
            <a:avLst/>
          </a:prstGeom>
          <a:solidFill>
            <a:srgbClr val="FFFF00"/>
          </a:solidFill>
          <a:ln w="38100" cap="rnd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83179" y="354806"/>
            <a:ext cx="522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!</a:t>
            </a:r>
            <a:endParaRPr kumimoji="0" lang="en-US" sz="7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6" name="Picture 5" descr="LaserWarningSymbol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7"/>
          <a:stretch/>
        </p:blipFill>
        <p:spPr>
          <a:xfrm>
            <a:off x="5326537" y="2728778"/>
            <a:ext cx="3747372" cy="283464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5229148" y="1659165"/>
            <a:ext cx="0" cy="4895037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821" y="6450468"/>
            <a:ext cx="904508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Produced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by the EH&amp;S Laboratory Safety Unit in accordance with ANSI Z136.1-2014 standards.			Feb. 2022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4122637"/>
            <a:ext cx="5243014" cy="243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173" y="4209319"/>
            <a:ext cx="50655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Laser Type: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Arial"/>
                <a:cs typeface="Arial"/>
              </a:rPr>
              <a:t>Wavelength: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Power Output: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Laser Eye Protection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Required: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062" y="2546215"/>
            <a:ext cx="4365441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Invisible Laser Radiation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813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54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  WARNING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WARNING</dc:title>
  <dc:creator>Briggs, Sarah</dc:creator>
  <cp:lastModifiedBy>Simolo, Rita</cp:lastModifiedBy>
  <cp:revision>2</cp:revision>
  <dcterms:created xsi:type="dcterms:W3CDTF">2022-03-03T19:54:04Z</dcterms:created>
  <dcterms:modified xsi:type="dcterms:W3CDTF">2022-03-31T20:13:39Z</dcterms:modified>
</cp:coreProperties>
</file>